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5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78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93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02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97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6002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3534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07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51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034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32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84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298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04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09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84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4A7F-A5CD-4652-933B-73C8A499EA82}" type="datetimeFigureOut">
              <a:rPr lang="ru-RU" smtClean="0"/>
              <a:pPr/>
              <a:t>13.04.2019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BB27B0-D73C-49B8-A20F-DC6ABD7BB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37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Общественная волонтерская организация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СМИК 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7200" dirty="0" err="1" smtClean="0">
                <a:solidFill>
                  <a:schemeClr val="accent2">
                    <a:lumMod val="50000"/>
                  </a:schemeClr>
                </a:solidFill>
              </a:rPr>
              <a:t>пос.Метлино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75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«Хорошее настроение»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Акция «Хорошее настроение» организована и проведена участниками команды 1 апреля 2019 года в школе №35 и на территории поселка </a:t>
            </a:r>
            <a:r>
              <a:rPr lang="ru-RU" sz="2400" dirty="0" err="1" smtClean="0"/>
              <a:t>Метлино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школе волонтеры организовали фотозону и подготовили аксессуары для фотосессии.</a:t>
            </a:r>
          </a:p>
          <a:p>
            <a:r>
              <a:rPr lang="ru-RU" sz="2400" dirty="0" smtClean="0"/>
              <a:t>Вечером в центре поселка провели </a:t>
            </a:r>
            <a:r>
              <a:rPr lang="ru-RU" sz="2400" dirty="0" err="1" smtClean="0"/>
              <a:t>флешмоб</a:t>
            </a:r>
            <a:r>
              <a:rPr lang="ru-RU" sz="2400" dirty="0" smtClean="0"/>
              <a:t>, фотосессию с прохожими и подарили жителям хорошее настроение и заряд положительных эмоций!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771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Хорошее настроение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903" y="2453741"/>
            <a:ext cx="5813497" cy="436012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0152" y="86259"/>
            <a:ext cx="5996073" cy="45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646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«Меняем сигарету на конфету»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 апреля 2019 в центре поселка </a:t>
            </a:r>
            <a:r>
              <a:rPr lang="ru-RU" dirty="0" err="1" smtClean="0"/>
              <a:t>Метлино</a:t>
            </a:r>
            <a:r>
              <a:rPr lang="ru-RU" dirty="0" smtClean="0"/>
              <a:t> прошла акция «Меняем сигарету на конфету», посвященная Всемирному дню здоровья.</a:t>
            </a:r>
          </a:p>
          <a:p>
            <a:r>
              <a:rPr lang="ru-RU" dirty="0" smtClean="0"/>
              <a:t>Волонтеры подготовили и раздали информационные материалы, провели беседы о разрушительных последствиях для здоровья, связанных с табаком.</a:t>
            </a:r>
          </a:p>
          <a:p>
            <a:r>
              <a:rPr lang="ru-RU" dirty="0" smtClean="0"/>
              <a:t>Все желающие смогли обменять сигареты на конфеты.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676" y="4214797"/>
            <a:ext cx="5560869" cy="26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29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1958" y="498042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5725" y="1406236"/>
            <a:ext cx="3943350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736090"/>
            <a:ext cx="3149889" cy="5290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8218" y="4691430"/>
            <a:ext cx="4059382" cy="19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58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«Неделя добра»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Проведение акции в поселке запланировано с 15 апреля 2019 года.</a:t>
            </a:r>
          </a:p>
          <a:p>
            <a:r>
              <a:rPr lang="ru-RU" dirty="0" smtClean="0"/>
              <a:t>Волонтерами запланировано проведение уборки территории за домом №20 по улице Шолохова, при поддержке отдела администрации </a:t>
            </a:r>
            <a:r>
              <a:rPr lang="ru-RU" dirty="0" smtClean="0"/>
              <a:t>Озерского городского округа </a:t>
            </a:r>
            <a:r>
              <a:rPr lang="ru-RU" dirty="0" smtClean="0"/>
              <a:t>по </a:t>
            </a:r>
            <a:r>
              <a:rPr lang="ru-RU" dirty="0" err="1" smtClean="0"/>
              <a:t>п.Метлино</a:t>
            </a:r>
            <a:r>
              <a:rPr lang="ru-RU" dirty="0" smtClean="0"/>
              <a:t> и депутата Собрания депутатов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Хакимовой </a:t>
            </a:r>
            <a:r>
              <a:rPr lang="ru-RU" dirty="0" smtClean="0"/>
              <a:t>О.В.</a:t>
            </a:r>
          </a:p>
          <a:p>
            <a:r>
              <a:rPr lang="ru-RU" dirty="0" smtClean="0"/>
              <a:t>Акция «Читай </a:t>
            </a:r>
            <a:r>
              <a:rPr lang="ru-RU" dirty="0" err="1" smtClean="0"/>
              <a:t>Метлино</a:t>
            </a:r>
            <a:r>
              <a:rPr lang="ru-RU" dirty="0" smtClean="0"/>
              <a:t>» - совместно с базой отдыха «</a:t>
            </a:r>
            <a:r>
              <a:rPr lang="ru-RU" dirty="0" err="1" smtClean="0"/>
              <a:t>Онисовка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сбор книг у населения</a:t>
            </a:r>
            <a:r>
              <a:rPr lang="ru-RU" dirty="0"/>
              <a:t> </a:t>
            </a:r>
            <a:r>
              <a:rPr lang="ru-RU" dirty="0" smtClean="0"/>
              <a:t>для создания 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организации </a:t>
            </a:r>
            <a:r>
              <a:rPr lang="ru-RU" dirty="0" smtClean="0"/>
              <a:t>открытой</a:t>
            </a:r>
          </a:p>
          <a:p>
            <a:pPr marL="0" indent="0">
              <a:buNone/>
            </a:pPr>
            <a:r>
              <a:rPr lang="ru-RU" dirty="0" smtClean="0"/>
              <a:t>библиотеки на пляже озера </a:t>
            </a:r>
            <a:r>
              <a:rPr lang="ru-RU" dirty="0" err="1" smtClean="0"/>
              <a:t>Кажакуль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5741" y="3061854"/>
            <a:ext cx="2587337" cy="3449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069" y="4298288"/>
            <a:ext cx="3321192" cy="221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590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Акция «Георгиевская ленточка», «Свеча памяти», шествие «Бессмертный полк» 2019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Время проведения акции «Георгиевская ленточка» в поселке с 22 апреля по 9 мая.</a:t>
            </a:r>
          </a:p>
          <a:p>
            <a:pPr marL="0" indent="0">
              <a:buNone/>
            </a:pPr>
            <a:r>
              <a:rPr lang="ru-RU" dirty="0" smtClean="0"/>
              <a:t>Волонтеры раздадут всем желающим Георгиевские ленточки и расскажут, как правильно ее носить, а также, что означают полосы и цвета.</a:t>
            </a:r>
          </a:p>
          <a:p>
            <a:r>
              <a:rPr lang="ru-RU" dirty="0" smtClean="0"/>
              <a:t>Акция «Свеча памяти» пройдет в поселке </a:t>
            </a:r>
            <a:r>
              <a:rPr lang="ru-RU" dirty="0" err="1" smtClean="0"/>
              <a:t>Метлино</a:t>
            </a:r>
            <a:r>
              <a:rPr lang="ru-RU" dirty="0" smtClean="0"/>
              <a:t> 8 мая у мемориала Вечного огня. С горящими свечами обучающиеся и жители поселка почтут память погибших минутой молчания.</a:t>
            </a:r>
          </a:p>
          <a:p>
            <a:r>
              <a:rPr lang="ru-RU" dirty="0" smtClean="0"/>
              <a:t>Шествие «Бессмертный полк</a:t>
            </a:r>
            <a:r>
              <a:rPr lang="ru-RU" smtClean="0"/>
              <a:t>» </a:t>
            </a:r>
            <a:r>
              <a:rPr lang="ru-RU" smtClean="0"/>
              <a:t>состоится </a:t>
            </a:r>
            <a:r>
              <a:rPr lang="ru-RU" dirty="0" smtClean="0"/>
              <a:t>в поселке </a:t>
            </a:r>
            <a:r>
              <a:rPr lang="ru-RU" dirty="0" err="1" smtClean="0"/>
              <a:t>Метлино</a:t>
            </a:r>
            <a:r>
              <a:rPr lang="ru-RU" dirty="0" smtClean="0"/>
              <a:t> 9 мая, участники пройдут колонной по улице Центральная.</a:t>
            </a:r>
          </a:p>
        </p:txBody>
      </p:sp>
    </p:spTree>
    <p:extLst>
      <p:ext uri="{BB962C8B-B14F-4D97-AF65-F5344CB8AC3E}">
        <p14:creationId xmlns:p14="http://schemas.microsoft.com/office/powerpoint/2010/main" xmlns="" val="428793659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299</Words>
  <Application>Microsoft Office PowerPoint</Application>
  <PresentationFormat>Произвольный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Общественная волонтерская организация</vt:lpstr>
      <vt:lpstr>Акция «Хорошее настроение»</vt:lpstr>
      <vt:lpstr>Хорошее настроение</vt:lpstr>
      <vt:lpstr>Акция «Меняем сигарету на конфету»</vt:lpstr>
      <vt:lpstr>Слайд 5</vt:lpstr>
      <vt:lpstr>Акция «Неделя добра»</vt:lpstr>
      <vt:lpstr>Акция «Георгиевская ленточка», «Свеча памяти», шествие «Бессмертный полк» 2019 года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Общественная волонтерская организация</dc:title>
  <dc:creator>Валентина Сайфутдинова</dc:creator>
  <cp:lastModifiedBy>Lisa</cp:lastModifiedBy>
  <cp:revision>11</cp:revision>
  <dcterms:created xsi:type="dcterms:W3CDTF">2019-04-12T04:41:07Z</dcterms:created>
  <dcterms:modified xsi:type="dcterms:W3CDTF">2019-04-13T06:08:24Z</dcterms:modified>
</cp:coreProperties>
</file>